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45B6-65D4-CB21-E89B-C08CA6A674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1A6F69-26AD-174A-CC0D-10970DA2E7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71D77-CE7B-FFA6-5C77-D17750598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D9741-8AF9-B537-D1C0-24DF7BBB2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44B67-BAED-0361-BBBA-0D3EC93EB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8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4240-6720-0093-96A1-5ED0B457A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BE6137-DDAF-D27C-F9CF-F4A66B90E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80765-A294-4C18-4929-5CB37E78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270EA-2A38-78CA-BE73-53291C539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199C3-F88A-CB67-226A-9FAE5A485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192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41553F-4431-4318-D1FC-3F4BC8635E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859258-2CDE-8865-81B6-F7C130743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81CFE-85BA-F963-2242-9228EC015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AAF16-964D-DB62-2B47-6F0F71A70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63499-08B5-53C6-FFDE-F8977C565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234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8F46C-9555-5BAD-D108-B937F641D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08DB0-1738-FC0E-83BC-2209C413A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41E45-7089-1B5B-95FD-25C41A080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9BA03-8DB4-D86A-B9CF-3ECCEFBE0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CB1F5-CC7A-618C-8BFA-D3F72340F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19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00F3-6FE1-3370-DE24-F4B5DBA81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C91BD-F0A7-1632-F18A-588D817F0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F4F55-936F-64B4-AB15-ACFBFE6D5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BB3A7-E96A-D34E-52BA-81C31BBB1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156D3-9F58-7CD8-D252-3C0F2BE9A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98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64A19-C5EF-39DE-9AA1-D6636959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41059-E865-CA01-9CFE-0D7CD760A5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1B5A3-2CB7-A121-BA32-FBBB00831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0BF9E-0A94-4242-4765-E27E83DD6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96110D-F5B3-4012-38BC-FEF9EB490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DB2F3A-667A-82A8-CC59-6DDA5F8F8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384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A6898-1158-E79E-E30C-A648411B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E2BFB-99BA-F1A8-5B7C-62CF54F7A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BB5AFE-7391-8591-96CA-747AF77DD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10664F-92D0-6E61-2A33-A1A67F8F78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E8D9B1-0FA9-60B8-4BF9-0B754600BE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601F9F-AD44-22B3-A3BB-682BFFD7B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262C27-446C-9EB3-E050-B494C0C9F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18BD26-DF54-606A-4BF1-322E33808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96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30E33-2EBA-9B06-B202-71404444A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163D9E-12F7-8BBC-13FF-61608719D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C2601-DC14-D7DB-0117-4C42E488C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03C2D6-A7BD-7BEA-9184-AB5656F4A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45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B02DE5-79D1-480C-7F49-9A95E5698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2700F0-A8A5-4CF0-8E5D-F4B2C2209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A6545-9627-184B-8B65-B3FF24D2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13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D5AE-0C6F-405C-6072-92F91B8C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977A5-BF12-D050-6F6C-40B4DF9D6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CD3E03-C2A4-9F32-B8F4-FCEE5F353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C449E-F001-1A0A-A559-86C3CE83E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EC68FE-9B60-9A4C-49CB-007F072C9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652255-D5FA-120F-2FCF-5E3A608E8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38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20391-2844-C789-B054-15EB9AB5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3C93FC-111D-48A6-483F-4EACB90966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5E34F-86B0-EEFA-E4DC-31FB5D2A4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26A03-C36B-7E46-34E8-FF8D8FD6F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CB57F-C09F-8B35-C9E8-4DDB8A302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2416B3-4FE5-093F-6B04-020D01D8F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7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4755EB-CBB6-A6D7-498F-5E851CF79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D6292-809E-1C56-1CF9-9961FF882D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DC4E8-99BF-9863-17FC-2E6D15EBCD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84E2E-D5F9-4A00-8CCE-A4354574A314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A6DF3-6766-8C44-05D1-070498CD5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B05C1-5F91-29D2-8DF5-4CDBAABCD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A3EBC-780E-424B-B2F9-011B3CDA5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69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2F44D-F686-C9E0-4D17-D1CA9FED95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39443-D3E9-790F-4275-04C331743A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BC66DF9-4913-E995-45BB-1AE215EB72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2088"/>
            <a:ext cx="12192000" cy="647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5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Nixon</dc:creator>
  <cp:lastModifiedBy>Paul Nixon</cp:lastModifiedBy>
  <cp:revision>1</cp:revision>
  <dcterms:created xsi:type="dcterms:W3CDTF">2023-05-26T02:49:20Z</dcterms:created>
  <dcterms:modified xsi:type="dcterms:W3CDTF">2023-05-26T02:54:14Z</dcterms:modified>
</cp:coreProperties>
</file>

<file path=docProps/thumbnail.jpeg>
</file>